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18/08/2020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527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8512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0898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74603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2761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12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465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4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28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4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62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至好朋友就是耶穌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Friend We Have in Jesus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設使倦懶都無氣力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khui-lat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親像挑擔將跌倒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Are we weak and heavy laden,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Cumbered with a load of care?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7337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至大救主咱可親近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萬事都可對祂討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thang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Precious Savior still our refuge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it to the Lord in prayer.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7019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朋友若有看輕厭賤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iam-chian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可將這事來祈禱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 thy friends despise, forsake thee?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it to the Lord in prayer,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9853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主會用手遮截保護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jia-chah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po-ho,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心可安然免煩惱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thang an-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arms He’ll take and shield thee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will find a solace there.</a:t>
            </a:r>
          </a:p>
        </p:txBody>
      </p:sp>
    </p:spTree>
    <p:extLst>
      <p:ext uri="{BB962C8B-B14F-4D97-AF65-F5344CB8AC3E}">
        <p14:creationId xmlns:p14="http://schemas.microsoft.com/office/powerpoint/2010/main" val="352605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至好朋友就是耶穌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担當罪過及煩惱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What a friend we have in Jesus,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our sins and griefs to bear!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真正咱有大大福氣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萬事都可對祂討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thang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privilege to carry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Everything to God in prayer!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心肝常常失落平安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屢屢罣慮艱苦事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Tauh-tauh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khoa-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peace we often forfeit,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needless pain we bear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172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這是由咱未有深信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未有放心交託主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pang-sim kau-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because we do not carry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Everything to God in prayer!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640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或是遇着憂悶試煉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Kiam-chhai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或是甚麼大煩惱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Have we trials and temptations?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there trouble any where?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427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的確不可常常失志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Tek-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sit-chi,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當將各項來祈禱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should never be discouraged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it to the Lord in prayer!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793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豈有朋友至此盡忠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甘願體貼萬災禍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 chai-ho?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we find a friend so faithful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all our sorrows share?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9378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耶穌知咱心的軟弱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將這苦事來祈禱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kho-su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knows our every weakness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it to the Lord in prayer.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619234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1442</TotalTime>
  <Words>586</Words>
  <Application>Microsoft Office PowerPoint</Application>
  <PresentationFormat>Widescreen</PresentationFormat>
  <Paragraphs>104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193</cp:revision>
  <dcterms:created xsi:type="dcterms:W3CDTF">2018-01-05T06:11:53Z</dcterms:created>
  <dcterms:modified xsi:type="dcterms:W3CDTF">2020-08-18T02:20:17Z</dcterms:modified>
</cp:coreProperties>
</file>